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1" r:id="rId5"/>
    <p:sldId id="263" r:id="rId6"/>
    <p:sldId id="257" r:id="rId7"/>
    <p:sldId id="258" r:id="rId8"/>
    <p:sldId id="259" r:id="rId9"/>
    <p:sldId id="264" r:id="rId10"/>
    <p:sldId id="265" r:id="rId11"/>
  </p:sldIdLst>
  <p:sldSz cx="12192000" cy="6858000"/>
  <p:notesSz cx="6797675" cy="9926638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034F9-599C-4444-8F74-AF9E5D3B3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CDA645-F057-4F84-9D5B-3FB90C9E2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42D86A-D279-4121-80E8-0158E4FD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F03F-3699-4CB0-8778-B7DB6858F5BB}" type="datetimeFigureOut">
              <a:rPr lang="es-419" smtClean="0"/>
              <a:t>28/6/2018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09934A-E3A1-487D-8103-B67351D08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917383-B881-4205-93F9-70A3B7DA0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C27A-5521-4537-A4D3-A057AAB940C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0764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65EE7-61DD-4E32-94E4-62E960F4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B8AF44-C8A9-40AF-9C8C-B5A965EC8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5F886-8497-457E-A8C6-70BBC516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F03F-3699-4CB0-8778-B7DB6858F5BB}" type="datetimeFigureOut">
              <a:rPr lang="es-419" smtClean="0"/>
              <a:t>28/6/2018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4CD91-656C-4C75-ACD1-C25BAA61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B5AC42-028C-40C4-8A57-DE02B15BD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C27A-5521-4537-A4D3-A057AAB940C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801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AE17D7-9E0F-42B0-85A8-8A87EFACA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4D5F2E-0C66-434B-9426-03685CFBC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3933D4-A325-4A05-B0DC-B59C2F27F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F03F-3699-4CB0-8778-B7DB6858F5BB}" type="datetimeFigureOut">
              <a:rPr lang="es-419" smtClean="0"/>
              <a:t>28/6/2018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85C366-FD38-46C0-A32D-1B54E6177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7B0823-DD83-42A1-8A20-0C2DB5B8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C27A-5521-4537-A4D3-A057AAB940C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1313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EA2DD0-974D-4FC7-A8FD-6AF944659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17481E-1C43-441F-BFDF-EA611B796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0B07C0-D44F-40D9-A7B7-F82BD7B62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F03F-3699-4CB0-8778-B7DB6858F5BB}" type="datetimeFigureOut">
              <a:rPr lang="es-419" smtClean="0"/>
              <a:t>28/6/2018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AAA360-1601-4D67-BE8D-0FE6D3FC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8DA125-E39F-4394-AC72-64BD7074A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C27A-5521-4537-A4D3-A057AAB940C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4308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41DB0-ABC5-4156-940B-1207BEE6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031317-B4C4-4DCC-B810-A484510D2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441D2F-0959-477B-9419-3ADFDFEB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F03F-3699-4CB0-8778-B7DB6858F5BB}" type="datetimeFigureOut">
              <a:rPr lang="es-419" smtClean="0"/>
              <a:t>28/6/2018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BDCC7E-84C3-41A9-9252-FBC2D5152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AA03EE-8219-4113-9D29-46F92F9B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C27A-5521-4537-A4D3-A057AAB940C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5578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6FE27-C172-440A-8068-C49644C9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BD5FCB-3E34-4B14-BCA5-70314A6AB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CCFA2F-85FC-44CE-AFEF-637A0A496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66520C-D670-4938-8FA7-F11D3796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F03F-3699-4CB0-8778-B7DB6858F5BB}" type="datetimeFigureOut">
              <a:rPr lang="es-419" smtClean="0"/>
              <a:t>28/6/2018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BBA0E8-8E7F-4A2A-97F3-83EC7DBD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3A34B7-8683-49F0-988A-80A00E84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C27A-5521-4537-A4D3-A057AAB940C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5816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223D18-9821-4122-BCFC-D60BCA3E1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D8E4CF-364C-489B-AD17-4D63FC130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3292E0-D1AE-485E-B58C-AF985E53E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CBF652-4AD0-40EA-A803-31F9716BD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804BF01-977A-48AE-A736-538AC55E9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D517278-D1FD-46DE-B227-6603ED9B8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F03F-3699-4CB0-8778-B7DB6858F5BB}" type="datetimeFigureOut">
              <a:rPr lang="es-419" smtClean="0"/>
              <a:t>28/6/2018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7C1D319-3BBF-444D-AC8E-0DDE47CD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DA8EA07-7A6D-4A82-A122-B79440C8D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C27A-5521-4537-A4D3-A057AAB940C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0375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66FD0-81DC-4F83-9B07-B6455EB1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2470E1-20DC-44E0-BA7A-F9F63F7BD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F03F-3699-4CB0-8778-B7DB6858F5BB}" type="datetimeFigureOut">
              <a:rPr lang="es-419" smtClean="0"/>
              <a:t>28/6/2018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4CF7CAC-839A-437C-9B53-235119E01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FD7B67-9CC0-41F2-996F-7DC831B8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C27A-5521-4537-A4D3-A057AAB940C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967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3A67D99-DEC2-47C2-914B-01B4D7B39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F03F-3699-4CB0-8778-B7DB6858F5BB}" type="datetimeFigureOut">
              <a:rPr lang="es-419" smtClean="0"/>
              <a:t>28/6/2018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F42E8EC-FCDD-4994-86E2-91E9ED62D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528242-B109-42BE-B33A-71252416E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C27A-5521-4537-A4D3-A057AAB940C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2543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16559-64D9-4886-8BFB-0673E0FEF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4A7A61-1678-4FF7-B90D-C3D865461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C6CCAA-8F90-432E-8E00-07B6EA1A9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BD75EB-CDE2-4BD2-A35A-3866B133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F03F-3699-4CB0-8778-B7DB6858F5BB}" type="datetimeFigureOut">
              <a:rPr lang="es-419" smtClean="0"/>
              <a:t>28/6/2018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3172E5-BB87-411C-9BB7-0B9A0D9E3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84C9A7-AC9B-4E97-AA4D-338E5299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C27A-5521-4537-A4D3-A057AAB940C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4212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E549C1-161D-470A-9890-27DC6B18E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EA0B91E-0E56-42B3-B493-62E722487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73F8DE-F80B-40B5-90DC-2549FC503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2D21DD-EA3D-4EE6-BE63-3537406B6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F03F-3699-4CB0-8778-B7DB6858F5BB}" type="datetimeFigureOut">
              <a:rPr lang="es-419" smtClean="0"/>
              <a:t>28/6/2018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1B21FD-03DA-4F53-AE85-736ABCD20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BF8C40-EE7A-4FBC-B70E-E87BA11F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C27A-5521-4537-A4D3-A057AAB940C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9658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6A58C-53E7-4312-A29B-16FB309B4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5B143C-61EE-473B-84B0-A455C5D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77B6F5-EBDB-409E-97F3-E473AD8F2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9F03F-3699-4CB0-8778-B7DB6858F5BB}" type="datetimeFigureOut">
              <a:rPr lang="es-419" smtClean="0"/>
              <a:t>28/6/2018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2CA5D1-AB6C-42E4-A52D-18F5D0FBB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4B1984-3D17-4C51-A6D0-040D94D3F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CC27A-5521-4537-A4D3-A057AAB940C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9666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4EB9714-3192-4863-8AEC-A493BF79AAF3}"/>
              </a:ext>
            </a:extLst>
          </p:cNvPr>
          <p:cNvSpPr txBox="1"/>
          <p:nvPr/>
        </p:nvSpPr>
        <p:spPr>
          <a:xfrm>
            <a:off x="450703" y="1542444"/>
            <a:ext cx="6181436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8700" b="1" i="1" dirty="0">
                <a:solidFill>
                  <a:srgbClr val="C00000"/>
                </a:solidFill>
              </a:rPr>
              <a:t>SAR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A887A7F8-25EE-4554-AF88-083D857CAF23}"/>
              </a:ext>
            </a:extLst>
          </p:cNvPr>
          <p:cNvGrpSpPr/>
          <p:nvPr/>
        </p:nvGrpSpPr>
        <p:grpSpPr>
          <a:xfrm>
            <a:off x="7015555" y="1403468"/>
            <a:ext cx="5093061" cy="4508927"/>
            <a:chOff x="7015555" y="2089278"/>
            <a:chExt cx="5093061" cy="4508927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B4EC4312-7D08-450A-9234-47B7EEFA37C8}"/>
                </a:ext>
              </a:extLst>
            </p:cNvPr>
            <p:cNvSpPr txBox="1"/>
            <p:nvPr/>
          </p:nvSpPr>
          <p:spPr>
            <a:xfrm rot="21219807">
              <a:off x="7015555" y="2089278"/>
              <a:ext cx="5093061" cy="45089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28700" dirty="0">
                  <a:solidFill>
                    <a:schemeClr val="accent4">
                      <a:lumMod val="75000"/>
                    </a:schemeClr>
                  </a:solidFill>
                  <a:latin typeface="Arial Black" panose="020B0A04020102020204" pitchFamily="34" charset="0"/>
                </a:rPr>
                <a:t>21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0D57CABD-9875-45BA-94E0-60C0EE2F2522}"/>
                </a:ext>
              </a:extLst>
            </p:cNvPr>
            <p:cNvSpPr txBox="1"/>
            <p:nvPr/>
          </p:nvSpPr>
          <p:spPr>
            <a:xfrm rot="21203936">
              <a:off x="7549174" y="5058558"/>
              <a:ext cx="18101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40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AÑOS</a:t>
              </a:r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0C5C2F0A-5436-479F-87DD-2D395EEED74A}"/>
              </a:ext>
            </a:extLst>
          </p:cNvPr>
          <p:cNvSpPr txBox="1"/>
          <p:nvPr/>
        </p:nvSpPr>
        <p:spPr>
          <a:xfrm>
            <a:off x="832568" y="27698"/>
            <a:ext cx="106588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Retiro y Pensión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6D0B3F-872D-471B-8031-3147A80EEF22}"/>
              </a:ext>
            </a:extLst>
          </p:cNvPr>
          <p:cNvSpPr txBox="1"/>
          <p:nvPr/>
        </p:nvSpPr>
        <p:spPr>
          <a:xfrm>
            <a:off x="3034150" y="1515863"/>
            <a:ext cx="6231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800" b="1" i="1" dirty="0">
                <a:solidFill>
                  <a:srgbClr val="FF0000"/>
                </a:solidFill>
              </a:rPr>
              <a:t>SU DOCTOR EN PENSIONES IMSS - ISSSTE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08A7611-1657-43E4-BB1F-6B7413131459}"/>
              </a:ext>
            </a:extLst>
          </p:cNvPr>
          <p:cNvSpPr txBox="1"/>
          <p:nvPr/>
        </p:nvSpPr>
        <p:spPr>
          <a:xfrm>
            <a:off x="1943094" y="5639094"/>
            <a:ext cx="85089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4400" b="1" i="1" dirty="0">
                <a:solidFill>
                  <a:schemeClr val="accent6">
                    <a:lumMod val="50000"/>
                  </a:schemeClr>
                </a:solidFill>
              </a:rPr>
              <a:t>¿Nivel y calidad de vida en la vejez?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26A1102-7C93-4D4F-8C31-0B5762FF3672}"/>
              </a:ext>
            </a:extLst>
          </p:cNvPr>
          <p:cNvSpPr txBox="1"/>
          <p:nvPr/>
        </p:nvSpPr>
        <p:spPr>
          <a:xfrm rot="21191884">
            <a:off x="8586440" y="3903028"/>
            <a:ext cx="232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latin typeface="Arial Black" panose="020B0A04020102020204" pitchFamily="34" charset="0"/>
              </a:rPr>
              <a:t>1° de julio 2018</a:t>
            </a:r>
          </a:p>
        </p:txBody>
      </p:sp>
    </p:spTree>
    <p:extLst>
      <p:ext uri="{BB962C8B-B14F-4D97-AF65-F5344CB8AC3E}">
        <p14:creationId xmlns:p14="http://schemas.microsoft.com/office/powerpoint/2010/main" val="3952774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6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8">
            <a:extLst>
              <a:ext uri="{FF2B5EF4-FFF2-40B4-BE49-F238E27FC236}">
                <a16:creationId xmlns:a16="http://schemas.microsoft.com/office/drawing/2014/main" id="{DA9725FF-4476-4FAE-90C7-78CA4B8FD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5" t="36079" r="45673" b="25330"/>
          <a:stretch>
            <a:fillRect/>
          </a:stretch>
        </p:blipFill>
        <p:spPr bwMode="auto">
          <a:xfrm>
            <a:off x="1288475" y="999667"/>
            <a:ext cx="9672638" cy="576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432F2FA-5F60-496B-8C47-2FBA8DBFC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381" y="39424"/>
            <a:ext cx="867294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419" altLang="es-419" sz="6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Cuentas Administradas</a:t>
            </a:r>
            <a:endParaRPr kumimoji="0" lang="es-419" altLang="es-419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891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7">
            <a:extLst>
              <a:ext uri="{FF2B5EF4-FFF2-40B4-BE49-F238E27FC236}">
                <a16:creationId xmlns:a16="http://schemas.microsoft.com/office/drawing/2014/main" id="{E186FE89-74EB-4496-886B-16823FB8D8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0" t="36531" r="45673" b="18113"/>
          <a:stretch/>
        </p:blipFill>
        <p:spPr bwMode="auto">
          <a:xfrm>
            <a:off x="2327563" y="1055087"/>
            <a:ext cx="7907934" cy="562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D4DF3BF3-D394-4337-9B9A-3FA1A9E5E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0" y="39424"/>
            <a:ext cx="53721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419" altLang="es-419" sz="6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Comisiones</a:t>
            </a:r>
            <a:endParaRPr kumimoji="0" lang="es-419" altLang="es-419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931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B7E22259-5513-4AAE-95DA-60DA99BA5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0" y="39424"/>
            <a:ext cx="53721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419" altLang="es-419" sz="6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Traspasos</a:t>
            </a:r>
            <a:endParaRPr kumimoji="0" lang="es-419" altLang="es-419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9" name="Imagen 3">
            <a:extLst>
              <a:ext uri="{FF2B5EF4-FFF2-40B4-BE49-F238E27FC236}">
                <a16:creationId xmlns:a16="http://schemas.microsoft.com/office/drawing/2014/main" id="{E32E5A93-8A47-4ADE-8F02-4610ADB2D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4" t="34117" r="52103" b="30009"/>
          <a:stretch>
            <a:fillRect/>
          </a:stretch>
        </p:blipFill>
        <p:spPr bwMode="auto">
          <a:xfrm>
            <a:off x="1454720" y="916536"/>
            <a:ext cx="9376760" cy="571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99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6">
            <a:extLst>
              <a:ext uri="{FF2B5EF4-FFF2-40B4-BE49-F238E27FC236}">
                <a16:creationId xmlns:a16="http://schemas.microsoft.com/office/drawing/2014/main" id="{529AEC91-252F-4DD3-A199-1DA2EE480B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10172" r="6824" b="39924"/>
          <a:stretch/>
        </p:blipFill>
        <p:spPr bwMode="auto">
          <a:xfrm>
            <a:off x="1422689" y="1228275"/>
            <a:ext cx="9374331" cy="527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Imagen 1">
            <a:extLst>
              <a:ext uri="{FF2B5EF4-FFF2-40B4-BE49-F238E27FC236}">
                <a16:creationId xmlns:a16="http://schemas.microsoft.com/office/drawing/2014/main" id="{5499CD64-AB56-43C5-9735-DF59664BC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3C411DC3-35D6-421E-B548-1BE44FACA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11714"/>
            <a:ext cx="121729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419" altLang="es-419" sz="6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Inversión de los Recursos</a:t>
            </a:r>
            <a:endParaRPr kumimoji="0" lang="es-419" altLang="es-419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513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4366DD9-FA7D-4CE3-AD13-830B13736B4E}"/>
              </a:ext>
            </a:extLst>
          </p:cNvPr>
          <p:cNvSpPr txBox="1"/>
          <p:nvPr/>
        </p:nvSpPr>
        <p:spPr>
          <a:xfrm>
            <a:off x="832568" y="27698"/>
            <a:ext cx="106588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 Retiro y Pensión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560DB87-B7AA-4D18-A443-357546BC725C}"/>
              </a:ext>
            </a:extLst>
          </p:cNvPr>
          <p:cNvSpPr txBox="1"/>
          <p:nvPr/>
        </p:nvSpPr>
        <p:spPr>
          <a:xfrm>
            <a:off x="3034150" y="1515863"/>
            <a:ext cx="6231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800" b="1" i="1" dirty="0">
                <a:solidFill>
                  <a:srgbClr val="FF0000"/>
                </a:solidFill>
              </a:rPr>
              <a:t>SU DOCTOR EN PENSIONES IMSS - ISSSTE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F5A300C-CB2A-404C-9D03-2E366D77132A}"/>
              </a:ext>
            </a:extLst>
          </p:cNvPr>
          <p:cNvSpPr txBox="1"/>
          <p:nvPr/>
        </p:nvSpPr>
        <p:spPr>
          <a:xfrm>
            <a:off x="831285" y="2582654"/>
            <a:ext cx="323268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800" b="1" i="1" dirty="0"/>
              <a:t>* Orientación </a:t>
            </a:r>
          </a:p>
          <a:p>
            <a:endParaRPr lang="es-419" sz="2800" b="1" i="1" dirty="0"/>
          </a:p>
          <a:p>
            <a:r>
              <a:rPr lang="es-419" sz="2800" b="1" i="1" dirty="0"/>
              <a:t>* Asesoría </a:t>
            </a:r>
          </a:p>
          <a:p>
            <a:endParaRPr lang="es-419" sz="2800" b="1" i="1" dirty="0"/>
          </a:p>
          <a:p>
            <a:r>
              <a:rPr lang="es-419" sz="2800" b="1" i="1" dirty="0"/>
              <a:t>* Consulta</a:t>
            </a:r>
          </a:p>
          <a:p>
            <a:endParaRPr lang="es-419" sz="2800" b="1" i="1" dirty="0"/>
          </a:p>
          <a:p>
            <a:r>
              <a:rPr lang="es-419" sz="2800" b="1" i="1" dirty="0"/>
              <a:t>* Acompañamientos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D01557E-7A36-4AFA-BA32-C8A625F30483}"/>
              </a:ext>
            </a:extLst>
          </p:cNvPr>
          <p:cNvSpPr txBox="1"/>
          <p:nvPr/>
        </p:nvSpPr>
        <p:spPr>
          <a:xfrm>
            <a:off x="5237024" y="2582649"/>
            <a:ext cx="62544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i="1" dirty="0"/>
              <a:t>* Consultas previa cita:</a:t>
            </a:r>
          </a:p>
          <a:p>
            <a:r>
              <a:rPr lang="es-419" sz="2800" b="1" i="1" dirty="0"/>
              <a:t>   - Por email</a:t>
            </a:r>
          </a:p>
          <a:p>
            <a:r>
              <a:rPr lang="es-419" sz="2800" b="1" i="1" dirty="0"/>
              <a:t>   - En personal o por teléfono</a:t>
            </a:r>
          </a:p>
          <a:p>
            <a:r>
              <a:rPr lang="es-419" sz="2800" b="1" i="1" dirty="0"/>
              <a:t>   - Por Skype o </a:t>
            </a:r>
            <a:r>
              <a:rPr lang="es-419" sz="2800" b="1" i="1" dirty="0" err="1"/>
              <a:t>Hangout</a:t>
            </a:r>
            <a:endParaRPr lang="es-419" sz="2800" b="1" i="1" dirty="0"/>
          </a:p>
          <a:p>
            <a:endParaRPr lang="es-419" sz="2800" b="1" i="1" dirty="0"/>
          </a:p>
          <a:p>
            <a:r>
              <a:rPr lang="es-419" sz="2800" b="1" i="1" dirty="0"/>
              <a:t>Email:  miretiroypension@gmail.com</a:t>
            </a:r>
          </a:p>
          <a:p>
            <a:endParaRPr lang="es-419" sz="2800" b="1" i="1" dirty="0"/>
          </a:p>
          <a:p>
            <a:r>
              <a:rPr lang="es-419" sz="2800" b="1" i="1" dirty="0"/>
              <a:t>          999 910 0554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720C8D7-3EA3-4619-9842-A0EBC1D94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235" y="5660428"/>
            <a:ext cx="423289" cy="41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753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292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302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87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89</Words>
  <Application>Microsoft Office PowerPoint</Application>
  <PresentationFormat>Panorámica</PresentationFormat>
  <Paragraphs>28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</dc:creator>
  <cp:lastModifiedBy>JAIME</cp:lastModifiedBy>
  <cp:revision>9</cp:revision>
  <cp:lastPrinted>2018-06-28T21:40:41Z</cp:lastPrinted>
  <dcterms:created xsi:type="dcterms:W3CDTF">2018-06-28T13:42:48Z</dcterms:created>
  <dcterms:modified xsi:type="dcterms:W3CDTF">2018-06-28T21:44:19Z</dcterms:modified>
</cp:coreProperties>
</file>